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81" r:id="rId2"/>
    <p:sldId id="282" r:id="rId3"/>
    <p:sldId id="283" r:id="rId4"/>
    <p:sldId id="287" r:id="rId5"/>
    <p:sldId id="288" r:id="rId6"/>
    <p:sldId id="289" r:id="rId7"/>
    <p:sldId id="290" r:id="rId8"/>
    <p:sldId id="291" r:id="rId9"/>
    <p:sldId id="284" r:id="rId10"/>
    <p:sldId id="286" r:id="rId11"/>
    <p:sldId id="292" r:id="rId12"/>
    <p:sldId id="293" r:id="rId13"/>
    <p:sldId id="278" r:id="rId1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8/15/2019</a:t>
            </a:fld>
            <a:endParaRPr lang="en-US"/>
          </a:p>
        </p:txBody>
      </p:sp>
      <p:sp>
        <p:nvSpPr>
          <p:cNvPr id="4" name="Slide Image Placeholder 3">
            <a:extLst>
              <a:ext uri="{FF2B5EF4-FFF2-40B4-BE49-F238E27FC236}">
                <a16:creationId xmlns:a16="http://schemas.microsoft.com/office/drawing/2014/main" xmlns=""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xmlns="" val="2572024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xmlns=""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xmlns=""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8/15/2019</a:t>
            </a:fld>
            <a:endParaRPr lang="en-US"/>
          </a:p>
        </p:txBody>
      </p:sp>
      <p:sp>
        <p:nvSpPr>
          <p:cNvPr id="6" name="Footer Placeholder 4">
            <a:extLst>
              <a:ext uri="{FF2B5EF4-FFF2-40B4-BE49-F238E27FC236}">
                <a16:creationId xmlns:a16="http://schemas.microsoft.com/office/drawing/2014/main" xmlns=""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xmlns=""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8/15/2019</a:t>
            </a:fld>
            <a:endParaRPr lang="en-US"/>
          </a:p>
        </p:txBody>
      </p:sp>
      <p:sp>
        <p:nvSpPr>
          <p:cNvPr id="6" name="Footer Placeholder 4">
            <a:extLst>
              <a:ext uri="{FF2B5EF4-FFF2-40B4-BE49-F238E27FC236}">
                <a16:creationId xmlns:a16="http://schemas.microsoft.com/office/drawing/2014/main" xmlns=""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xmlns=""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xmlns=""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8/15/2019</a:t>
            </a:fld>
            <a:endParaRPr lang="en-US"/>
          </a:p>
        </p:txBody>
      </p:sp>
      <p:sp>
        <p:nvSpPr>
          <p:cNvPr id="9" name="Footer Placeholder 4">
            <a:extLst>
              <a:ext uri="{FF2B5EF4-FFF2-40B4-BE49-F238E27FC236}">
                <a16:creationId xmlns:a16="http://schemas.microsoft.com/office/drawing/2014/main" xmlns=""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xmlns=""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xmlns=""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8/15/2019</a:t>
            </a:fld>
            <a:endParaRPr lang="en-US"/>
          </a:p>
        </p:txBody>
      </p:sp>
      <p:sp>
        <p:nvSpPr>
          <p:cNvPr id="7" name="Footer Placeholder 5">
            <a:extLst>
              <a:ext uri="{FF2B5EF4-FFF2-40B4-BE49-F238E27FC236}">
                <a16:creationId xmlns:a16="http://schemas.microsoft.com/office/drawing/2014/main" xmlns=""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xmlns=""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xmlns=""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xmlns=""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xmlns=""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8/15/2019</a:t>
            </a:fld>
            <a:endParaRPr lang="en-US"/>
          </a:p>
        </p:txBody>
      </p:sp>
      <p:sp>
        <p:nvSpPr>
          <p:cNvPr id="9" name="Footer Placeholder 5">
            <a:extLst>
              <a:ext uri="{FF2B5EF4-FFF2-40B4-BE49-F238E27FC236}">
                <a16:creationId xmlns:a16="http://schemas.microsoft.com/office/drawing/2014/main" xmlns=""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xmlns=""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xmlns=""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xmlns=""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8/15/2019</a:t>
            </a:fld>
            <a:endParaRPr lang="en-US"/>
          </a:p>
        </p:txBody>
      </p:sp>
      <p:sp>
        <p:nvSpPr>
          <p:cNvPr id="7" name="Footer Placeholder 5">
            <a:extLst>
              <a:ext uri="{FF2B5EF4-FFF2-40B4-BE49-F238E27FC236}">
                <a16:creationId xmlns:a16="http://schemas.microsoft.com/office/drawing/2014/main" xmlns=""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xmlns=""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8/15/2019</a:t>
            </a:fld>
            <a:endParaRPr lang="en-US"/>
          </a:p>
        </p:txBody>
      </p:sp>
      <p:sp>
        <p:nvSpPr>
          <p:cNvPr id="6" name="Footer Placeholder 4">
            <a:extLst>
              <a:ext uri="{FF2B5EF4-FFF2-40B4-BE49-F238E27FC236}">
                <a16:creationId xmlns:a16="http://schemas.microsoft.com/office/drawing/2014/main" xmlns=""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xmlns=""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8/15/2019</a:t>
            </a:fld>
            <a:endParaRPr lang="en-US"/>
          </a:p>
        </p:txBody>
      </p:sp>
      <p:sp>
        <p:nvSpPr>
          <p:cNvPr id="6" name="Footer Placeholder 4">
            <a:extLst>
              <a:ext uri="{FF2B5EF4-FFF2-40B4-BE49-F238E27FC236}">
                <a16:creationId xmlns:a16="http://schemas.microsoft.com/office/drawing/2014/main" xmlns=""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xmlns=""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8/15/2019</a:t>
            </a:fld>
            <a:endParaRPr lang="en-US"/>
          </a:p>
        </p:txBody>
      </p:sp>
      <p:sp>
        <p:nvSpPr>
          <p:cNvPr id="6" name="Footer Placeholder 4">
            <a:extLst>
              <a:ext uri="{FF2B5EF4-FFF2-40B4-BE49-F238E27FC236}">
                <a16:creationId xmlns:a16="http://schemas.microsoft.com/office/drawing/2014/main" xmlns=""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xmlns=""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xmlns=""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8/15/2019</a:t>
            </a:fld>
            <a:endParaRPr lang="en-US"/>
          </a:p>
        </p:txBody>
      </p:sp>
      <p:sp>
        <p:nvSpPr>
          <p:cNvPr id="6" name="Footer Placeholder 4">
            <a:extLst>
              <a:ext uri="{FF2B5EF4-FFF2-40B4-BE49-F238E27FC236}">
                <a16:creationId xmlns:a16="http://schemas.microsoft.com/office/drawing/2014/main" xmlns=""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xmlns=""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xmlns=""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8/15/2019</a:t>
            </a:fld>
            <a:endParaRPr lang="en-US"/>
          </a:p>
        </p:txBody>
      </p:sp>
      <p:sp>
        <p:nvSpPr>
          <p:cNvPr id="7" name="Footer Placeholder 5">
            <a:extLst>
              <a:ext uri="{FF2B5EF4-FFF2-40B4-BE49-F238E27FC236}">
                <a16:creationId xmlns:a16="http://schemas.microsoft.com/office/drawing/2014/main" xmlns=""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xmlns=""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xmlns=""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xmlns=""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8/15/2019</a:t>
            </a:fld>
            <a:endParaRPr lang="en-US"/>
          </a:p>
        </p:txBody>
      </p:sp>
      <p:sp>
        <p:nvSpPr>
          <p:cNvPr id="9" name="Footer Placeholder 7">
            <a:extLst>
              <a:ext uri="{FF2B5EF4-FFF2-40B4-BE49-F238E27FC236}">
                <a16:creationId xmlns:a16="http://schemas.microsoft.com/office/drawing/2014/main" xmlns=""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xmlns=""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xmlns=""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xmlns=""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xmlns=""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8/15/2019</a:t>
            </a:fld>
            <a:endParaRPr lang="en-US"/>
          </a:p>
        </p:txBody>
      </p:sp>
      <p:sp>
        <p:nvSpPr>
          <p:cNvPr id="5" name="Footer Placeholder 3">
            <a:extLst>
              <a:ext uri="{FF2B5EF4-FFF2-40B4-BE49-F238E27FC236}">
                <a16:creationId xmlns:a16="http://schemas.microsoft.com/office/drawing/2014/main" xmlns=""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xmlns=""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xmlns=""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xmlns=""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xmlns=""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8/15/2019</a:t>
            </a:fld>
            <a:endParaRPr lang="en-US"/>
          </a:p>
        </p:txBody>
      </p:sp>
      <p:sp>
        <p:nvSpPr>
          <p:cNvPr id="4" name="Footer Placeholder 2">
            <a:extLst>
              <a:ext uri="{FF2B5EF4-FFF2-40B4-BE49-F238E27FC236}">
                <a16:creationId xmlns:a16="http://schemas.microsoft.com/office/drawing/2014/main" xmlns=""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xmlns=""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xmlns=""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8/15/2019</a:t>
            </a:fld>
            <a:endParaRPr lang="en-US"/>
          </a:p>
        </p:txBody>
      </p:sp>
      <p:sp>
        <p:nvSpPr>
          <p:cNvPr id="7" name="Footer Placeholder 5">
            <a:extLst>
              <a:ext uri="{FF2B5EF4-FFF2-40B4-BE49-F238E27FC236}">
                <a16:creationId xmlns:a16="http://schemas.microsoft.com/office/drawing/2014/main" xmlns=""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xmlns=""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xmlns=""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xmlns=""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8/15/2019</a:t>
            </a:fld>
            <a:endParaRPr lang="en-US"/>
          </a:p>
        </p:txBody>
      </p:sp>
      <p:sp>
        <p:nvSpPr>
          <p:cNvPr id="7" name="Footer Placeholder 5">
            <a:extLst>
              <a:ext uri="{FF2B5EF4-FFF2-40B4-BE49-F238E27FC236}">
                <a16:creationId xmlns:a16="http://schemas.microsoft.com/office/drawing/2014/main" xmlns=""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xmlns=""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xmlns=""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xmlns=""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xmlns=""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xmlns=""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xmlns=""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xmlns=""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xmlns=""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xmlns=""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xmlns=""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xmlns=""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xmlns=""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xmlns=""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xmlns=""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xmlns=""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a16="http://schemas.microsoft.com/office/drawing/2014/main" xmlns=""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xmlns=""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xmlns=""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xmlns=""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xmlns=""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xmlns=""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xmlns=""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xmlns=""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xmlns=""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xmlns=""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xmlns=""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xmlns=""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xmlns=""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a16="http://schemas.microsoft.com/office/drawing/2014/main" xmlns=""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xmlns=""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xmlns=""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8/15/2019</a:t>
            </a:fld>
            <a:endParaRPr lang="en-US"/>
          </a:p>
        </p:txBody>
      </p:sp>
      <p:sp>
        <p:nvSpPr>
          <p:cNvPr id="5" name="Footer Placeholder 4">
            <a:extLst>
              <a:ext uri="{FF2B5EF4-FFF2-40B4-BE49-F238E27FC236}">
                <a16:creationId xmlns:a16="http://schemas.microsoft.com/office/drawing/2014/main" xmlns=""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Box 3">
            <a:extLst>
              <a:ext uri="{FF2B5EF4-FFF2-40B4-BE49-F238E27FC236}">
                <a16:creationId xmlns:a16="http://schemas.microsoft.com/office/drawing/2014/main" xmlns="" id="{36E190E7-8BA5-4D84-B4DC-6C86B2C73F60}"/>
              </a:ext>
            </a:extLst>
          </p:cNvPr>
          <p:cNvSpPr txBox="1">
            <a:spLocks noChangeArrowheads="1"/>
          </p:cNvSpPr>
          <p:nvPr/>
        </p:nvSpPr>
        <p:spPr bwMode="auto">
          <a:xfrm>
            <a:off x="539750" y="2320925"/>
            <a:ext cx="1127760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4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xmlns=""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558C327D-73DE-4903-AA30-8B41D7F12537}"/>
              </a:ext>
            </a:extLst>
          </p:cNvPr>
          <p:cNvSpPr>
            <a:spLocks noGrp="1" noChangeArrowheads="1"/>
          </p:cNvSpPr>
          <p:nvPr>
            <p:ph type="title"/>
          </p:nvPr>
        </p:nvSpPr>
        <p:spPr>
          <a:xfrm>
            <a:off x="1639888" y="306388"/>
            <a:ext cx="8912225" cy="639762"/>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3- PH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a16="http://schemas.microsoft.com/office/drawing/2014/main" xmlns="" id="{CC4BF2C0-856E-463A-96CE-D585FB623E8B}"/>
              </a:ext>
            </a:extLst>
          </p:cNvPr>
          <p:cNvSpPr>
            <a:spLocks noGrp="1" noChangeArrowheads="1"/>
          </p:cNvSpPr>
          <p:nvPr>
            <p:ph idx="1"/>
          </p:nvPr>
        </p:nvSpPr>
        <p:spPr>
          <a:xfrm>
            <a:off x="269875" y="1219200"/>
            <a:ext cx="11763375" cy="3778250"/>
          </a:xfrm>
        </p:spPr>
        <p:txBody>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xmlns=""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a16="http://schemas.microsoft.com/office/drawing/2014/main" xmlns="" id="{50A5294F-EF95-4E99-97EB-69012129B64D}"/>
              </a:ext>
            </a:extLst>
          </p:cNvPr>
          <p:cNvSpPr>
            <a:spLocks noGrp="1"/>
          </p:cNvSpPr>
          <p:nvPr>
            <p:ph idx="1"/>
          </p:nvPr>
        </p:nvSpPr>
        <p:spPr>
          <a:xfrm>
            <a:off x="608013" y="1500188"/>
            <a:ext cx="11279187" cy="3778250"/>
          </a:xfrm>
        </p:spPr>
        <p:txBody>
          <a:bodyPr/>
          <a:lstStyle/>
          <a:p>
            <a:pPr>
              <a:defRPr/>
            </a:pPr>
            <a:r>
              <a:rPr lang="vi-VN" sz="3200" dirty="0">
                <a:solidFill>
                  <a:srgbClr val="002060"/>
                </a:solidFill>
                <a:latin typeface="Times New Roman" pitchFamily="18" charset="0"/>
                <a:cs typeface="Times New Roman" pitchFamily="18" charset="0"/>
              </a:rPr>
              <a:t>Chương trình môn Toán lớp 1 mới </a:t>
            </a:r>
            <a:r>
              <a:rPr lang="vi-VN" sz="3200" u="sng" dirty="0">
                <a:solidFill>
                  <a:srgbClr val="FF0000"/>
                </a:solidFill>
                <a:latin typeface="Times New Roman" pitchFamily="18" charset="0"/>
                <a:cs typeface="Times New Roman" pitchFamily="18" charset="0"/>
              </a:rPr>
              <a:t>giảm 01 tiết/tuần </a:t>
            </a:r>
            <a:r>
              <a:rPr lang="vi-VN" sz="3200" dirty="0">
                <a:solidFill>
                  <a:srgbClr val="002060"/>
                </a:solidFill>
                <a:latin typeface="Times New Roman" pitchFamily="18" charset="0"/>
                <a:cs typeface="Times New Roman" pitchFamily="18" charset="0"/>
              </a:rPr>
              <a:t>(cả năm giảm 35 tiết)</a:t>
            </a: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xmlns="" id="{2C9339AE-5EDB-4C8A-8F3A-B1E692D47598}"/>
              </a:ext>
            </a:extLst>
          </p:cNvPr>
          <p:cNvGraphicFramePr>
            <a:graphicFrameLocks noGrp="1"/>
          </p:cNvGraphicFramePr>
          <p:nvPr/>
        </p:nvGraphicFramePr>
        <p:xfrm>
          <a:off x="1231900" y="2619375"/>
          <a:ext cx="10655300" cy="2717221"/>
        </p:xfrm>
        <a:graphic>
          <a:graphicData uri="http://schemas.openxmlformats.org/drawingml/2006/table">
            <a:tbl>
              <a:tblPr firstRow="1" bandRow="1">
                <a:tableStyleId>{5C22544A-7EE6-4342-B048-85BDC9FD1C3A}</a:tableStyleId>
              </a:tblPr>
              <a:tblGrid>
                <a:gridCol w="5327650">
                  <a:extLst>
                    <a:ext uri="{9D8B030D-6E8A-4147-A177-3AD203B41FA5}">
                      <a16:colId xmlns:a16="http://schemas.microsoft.com/office/drawing/2014/main" xmlns="" val="20000"/>
                    </a:ext>
                  </a:extLst>
                </a:gridCol>
                <a:gridCol w="5327650">
                  <a:extLst>
                    <a:ext uri="{9D8B030D-6E8A-4147-A177-3AD203B41FA5}">
                      <a16:colId xmlns:a16="http://schemas.microsoft.com/office/drawing/2014/main" xmlns="" val="20001"/>
                    </a:ext>
                  </a:extLst>
                </a:gridCol>
              </a:tblGrid>
              <a:tr h="639976">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a16="http://schemas.microsoft.com/office/drawing/2014/main" xmlns="" val="10000"/>
                  </a:ext>
                </a:extLst>
              </a:tr>
              <a:tr h="579018">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1"/>
                  </a:ext>
                </a:extLst>
              </a:tr>
              <a:tr h="579018">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2"/>
                  </a:ext>
                </a:extLst>
              </a:tr>
              <a:tr h="370513">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a16="http://schemas.microsoft.com/office/drawing/2014/main" xmlns=""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09150451-C26F-43A8-A38B-BE2B54C6AAEA}"/>
              </a:ext>
            </a:extLst>
          </p:cNvPr>
          <p:cNvSpPr>
            <a:spLocks noGrp="1" noChangeArrowheads="1"/>
          </p:cNvSpPr>
          <p:nvPr>
            <p:ph type="title"/>
          </p:nvPr>
        </p:nvSpPr>
        <p:spPr>
          <a:xfrm>
            <a:off x="1643063" y="565150"/>
            <a:ext cx="8912225" cy="630238"/>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2- NỘI DUNG</a:t>
            </a:r>
          </a:p>
        </p:txBody>
      </p:sp>
      <p:sp>
        <p:nvSpPr>
          <p:cNvPr id="3" name="Content Placeholder 2">
            <a:extLst>
              <a:ext uri="{FF2B5EF4-FFF2-40B4-BE49-F238E27FC236}">
                <a16:creationId xmlns:a16="http://schemas.microsoft.com/office/drawing/2014/main" xmlns="" id="{CAA2C196-BF86-413B-943E-C8F5F0A4BA25}"/>
              </a:ext>
            </a:extLst>
          </p:cNvPr>
          <p:cNvSpPr>
            <a:spLocks noGrp="1"/>
          </p:cNvSpPr>
          <p:nvPr>
            <p:ph idx="1"/>
          </p:nvPr>
        </p:nvSpPr>
        <p:spPr>
          <a:xfrm>
            <a:off x="222250" y="1347788"/>
            <a:ext cx="11969750"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a16="http://schemas.microsoft.com/office/drawing/2014/main" xmlns="" val="20000"/>
                    </a:ext>
                  </a:extLst>
                </a:gridCol>
                <a:gridCol w="3471482">
                  <a:extLst>
                    <a:ext uri="{9D8B030D-6E8A-4147-A177-3AD203B41FA5}">
                      <a16:colId xmlns:a16="http://schemas.microsoft.com/office/drawing/2014/main" xmlns="" val="20001"/>
                    </a:ext>
                  </a:extLst>
                </a:gridCol>
                <a:gridCol w="6942968">
                  <a:extLst>
                    <a:ext uri="{9D8B030D-6E8A-4147-A177-3AD203B41FA5}">
                      <a16:colId xmlns:a16="http://schemas.microsoft.com/office/drawing/2014/main" xmlns=""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sp>
        <p:nvSpPr>
          <p:cNvPr id="39956" name="Title 2">
            <a:extLst>
              <a:ext uri="{FF2B5EF4-FFF2-40B4-BE49-F238E27FC236}">
                <a16:creationId xmlns:a16="http://schemas.microsoft.com/office/drawing/2014/main" xmlns=""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75D8256A-1A96-432F-B759-0F6BCDEA966D}"/>
              </a:ext>
            </a:extLst>
          </p:cNvPr>
          <p:cNvGraphicFramePr>
            <a:graphicFrameLocks noGrp="1"/>
          </p:cNvGraphicFramePr>
          <p:nvPr>
            <p:ph idx="1"/>
          </p:nvPr>
        </p:nvGraphicFramePr>
        <p:xfrm>
          <a:off x="225425" y="685800"/>
          <a:ext cx="11966575" cy="6264274"/>
        </p:xfrm>
        <a:graphic>
          <a:graphicData uri="http://schemas.openxmlformats.org/drawingml/2006/table">
            <a:tbl>
              <a:tblPr firstRow="1" bandRow="1">
                <a:tableStyleId>{5C22544A-7EE6-4342-B048-85BDC9FD1C3A}</a:tableStyleId>
              </a:tblPr>
              <a:tblGrid>
                <a:gridCol w="2048332">
                  <a:extLst>
                    <a:ext uri="{9D8B030D-6E8A-4147-A177-3AD203B41FA5}">
                      <a16:colId xmlns:a16="http://schemas.microsoft.com/office/drawing/2014/main" xmlns="" val="20000"/>
                    </a:ext>
                  </a:extLst>
                </a:gridCol>
                <a:gridCol w="3773244">
                  <a:extLst>
                    <a:ext uri="{9D8B030D-6E8A-4147-A177-3AD203B41FA5}">
                      <a16:colId xmlns:a16="http://schemas.microsoft.com/office/drawing/2014/main" xmlns="" val="20001"/>
                    </a:ext>
                  </a:extLst>
                </a:gridCol>
                <a:gridCol w="6144999">
                  <a:extLst>
                    <a:ext uri="{9D8B030D-6E8A-4147-A177-3AD203B41FA5}">
                      <a16:colId xmlns:a16="http://schemas.microsoft.com/office/drawing/2014/main" xmlns=""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4"/>
                  </a:ext>
                </a:extLst>
              </a:tr>
            </a:tbl>
          </a:graphicData>
        </a:graphic>
      </p:graphicFrame>
      <p:sp>
        <p:nvSpPr>
          <p:cNvPr id="40984" name="Title 2">
            <a:extLst>
              <a:ext uri="{FF2B5EF4-FFF2-40B4-BE49-F238E27FC236}">
                <a16:creationId xmlns:a16="http://schemas.microsoft.com/office/drawing/2014/main" xmlns=""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1C380295-3632-4FDD-8886-2E32EED10D07}"/>
              </a:ext>
            </a:extLst>
          </p:cNvPr>
          <p:cNvGraphicFramePr>
            <a:graphicFrameLocks noGrp="1"/>
          </p:cNvGraphicFramePr>
          <p:nvPr>
            <p:ph idx="1"/>
          </p:nvPr>
        </p:nvGraphicFramePr>
        <p:xfrm>
          <a:off x="173038" y="501650"/>
          <a:ext cx="12018962" cy="6451900"/>
        </p:xfrm>
        <a:graphic>
          <a:graphicData uri="http://schemas.openxmlformats.org/drawingml/2006/table">
            <a:tbl>
              <a:tblPr/>
              <a:tblGrid>
                <a:gridCol w="1919287">
                  <a:extLst>
                    <a:ext uri="{9D8B030D-6E8A-4147-A177-3AD203B41FA5}">
                      <a16:colId xmlns:a16="http://schemas.microsoft.com/office/drawing/2014/main" xmlns="" val="20000"/>
                    </a:ext>
                  </a:extLst>
                </a:gridCol>
                <a:gridCol w="3862388">
                  <a:extLst>
                    <a:ext uri="{9D8B030D-6E8A-4147-A177-3AD203B41FA5}">
                      <a16:colId xmlns:a16="http://schemas.microsoft.com/office/drawing/2014/main" xmlns="" val="20001"/>
                    </a:ext>
                  </a:extLst>
                </a:gridCol>
                <a:gridCol w="6237287">
                  <a:extLst>
                    <a:ext uri="{9D8B030D-6E8A-4147-A177-3AD203B41FA5}">
                      <a16:colId xmlns:a16="http://schemas.microsoft.com/office/drawing/2014/main" xmlns=""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3"/>
                  </a:ext>
                </a:extLst>
              </a:tr>
            </a:tbl>
          </a:graphicData>
        </a:graphic>
      </p:graphicFrame>
      <p:sp>
        <p:nvSpPr>
          <p:cNvPr id="42004" name="Title 2">
            <a:extLst>
              <a:ext uri="{FF2B5EF4-FFF2-40B4-BE49-F238E27FC236}">
                <a16:creationId xmlns:a16="http://schemas.microsoft.com/office/drawing/2014/main" xmlns=""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a16="http://schemas.microsoft.com/office/drawing/2014/main" xmlns="" val="20000"/>
                    </a:ext>
                  </a:extLst>
                </a:gridCol>
                <a:gridCol w="3332948">
                  <a:extLst>
                    <a:ext uri="{9D8B030D-6E8A-4147-A177-3AD203B41FA5}">
                      <a16:colId xmlns:a16="http://schemas.microsoft.com/office/drawing/2014/main" xmlns="" val="20001"/>
                    </a:ext>
                  </a:extLst>
                </a:gridCol>
                <a:gridCol w="8332375">
                  <a:extLst>
                    <a:ext uri="{9D8B030D-6E8A-4147-A177-3AD203B41FA5}">
                      <a16:colId xmlns:a16="http://schemas.microsoft.com/office/drawing/2014/main" xmlns=""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3"/>
                  </a:ext>
                </a:extLst>
              </a:tr>
            </a:tbl>
          </a:graphicData>
        </a:graphic>
      </p:graphicFrame>
      <p:sp>
        <p:nvSpPr>
          <p:cNvPr id="43028" name="Title 2">
            <a:extLst>
              <a:ext uri="{FF2B5EF4-FFF2-40B4-BE49-F238E27FC236}">
                <a16:creationId xmlns:a16="http://schemas.microsoft.com/office/drawing/2014/main" xmlns=""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a16="http://schemas.microsoft.com/office/drawing/2014/main" xmlns="" val="20000"/>
                    </a:ext>
                  </a:extLst>
                </a:gridCol>
                <a:gridCol w="2877145">
                  <a:extLst>
                    <a:ext uri="{9D8B030D-6E8A-4147-A177-3AD203B41FA5}">
                      <a16:colId xmlns:a16="http://schemas.microsoft.com/office/drawing/2014/main" xmlns="" val="20001"/>
                    </a:ext>
                  </a:extLst>
                </a:gridCol>
                <a:gridCol w="7710750">
                  <a:extLst>
                    <a:ext uri="{9D8B030D-6E8A-4147-A177-3AD203B41FA5}">
                      <a16:colId xmlns:a16="http://schemas.microsoft.com/office/drawing/2014/main" xmlns=""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a16="http://schemas.microsoft.com/office/drawing/2014/main" xmlns="" val="10001"/>
                  </a:ext>
                </a:extLst>
              </a:tr>
            </a:tbl>
          </a:graphicData>
        </a:graphic>
      </p:graphicFrame>
      <p:sp>
        <p:nvSpPr>
          <p:cNvPr id="44046" name="Title 2">
            <a:extLst>
              <a:ext uri="{FF2B5EF4-FFF2-40B4-BE49-F238E27FC236}">
                <a16:creationId xmlns:a16="http://schemas.microsoft.com/office/drawing/2014/main" xmlns=""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6A2BEEDC-B1F8-4DDD-B983-C6BE9782128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1283</TotalTime>
  <Words>841</Words>
  <Application>Microsoft Office PowerPoint</Application>
  <PresentationFormat>Custom</PresentationFormat>
  <Paragraphs>113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Wisp</vt:lpstr>
      <vt:lpstr>Slide 1</vt:lpstr>
      <vt:lpstr>1- THỜI LƯỢNG</vt:lpstr>
      <vt:lpstr>2- NỘI DUNG</vt:lpstr>
      <vt:lpstr> LỚP 1</vt:lpstr>
      <vt:lpstr>LỚP 1</vt:lpstr>
      <vt:lpstr>LỚP 1</vt:lpstr>
      <vt:lpstr>LỚP 1</vt:lpstr>
      <vt:lpstr>LỚP 1</vt:lpstr>
      <vt:lpstr>Slide 9</vt:lpstr>
      <vt:lpstr>Slide 10</vt:lpstr>
      <vt:lpstr>Slide 11</vt:lpstr>
      <vt:lpstr>3- PHƯƠNG PHÁP</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Manh Ha</cp:lastModifiedBy>
  <cp:revision>220</cp:revision>
  <dcterms:created xsi:type="dcterms:W3CDTF">2019-06-28T14:41:07Z</dcterms:created>
  <dcterms:modified xsi:type="dcterms:W3CDTF">2019-08-15T09:36:33Z</dcterms:modified>
</cp:coreProperties>
</file>